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56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00374A-AE5E-4D5C-9B64-8B0AC4223A0D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D8E34D-D524-4A15-A375-E210434D5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Шаблон презентации Леонардо да Винчи - содержа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6" b="72306"/>
          <a:stretch/>
        </p:blipFill>
        <p:spPr bwMode="auto">
          <a:xfrm>
            <a:off x="0" y="0"/>
            <a:ext cx="9144000" cy="19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6771"/>
            <a:ext cx="9144000" cy="493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кутник 6"/>
          <p:cNvSpPr/>
          <p:nvPr/>
        </p:nvSpPr>
        <p:spPr>
          <a:xfrm>
            <a:off x="395536" y="2397950"/>
            <a:ext cx="842493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i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Особливості проведення вступних уроків з всесвітньої </a:t>
            </a:r>
            <a:r>
              <a:rPr lang="uk-UA" sz="2800" i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історії</a:t>
            </a:r>
          </a:p>
          <a:p>
            <a:pPr algn="ctr"/>
            <a:r>
              <a:rPr lang="uk-UA" sz="2000" i="1" dirty="0" smtClean="0">
                <a:solidFill>
                  <a:prstClr val="black"/>
                </a:solidFill>
                <a:ea typeface="+mj-ea"/>
                <a:cs typeface="+mj-cs"/>
              </a:rPr>
              <a:t>Завдання учителя: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Що важливо повторити?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Як провести вступне узагальнення (зміст, хронологічні межі періоду та історичні джерела періоду)?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що націлити увагу учнів?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Як продовжити розвиток ключових та предметних </a:t>
            </a:r>
            <a:r>
              <a:rPr lang="uk-UA" sz="2400" dirty="0" err="1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компетентностей</a:t>
            </a:r>
            <a:r>
              <a:rPr lang="uk-UA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endParaRPr lang="uk-UA" sz="2400" i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184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920"/>
            <a:ext cx="9144000" cy="414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Шаблон презентации Леонардо да Винчи - содержани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6" b="72306"/>
          <a:stretch/>
        </p:blipFill>
        <p:spPr bwMode="auto">
          <a:xfrm>
            <a:off x="0" y="0"/>
            <a:ext cx="9144000" cy="19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92880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Чому курс «Історія середніх віків» найскладніший?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428596" y="2769433"/>
            <a:ext cx="8607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Учні знайомляться з багатьма країнами (17) та важливими процесами становлення сучасної цивілізації;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Процеси становлення феодалізму, сучасних представницьких інститутів складні для розуміння </a:t>
            </a:r>
          </a:p>
          <a:p>
            <a:r>
              <a:rPr lang="uk-UA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12-13 річними учнями;</a:t>
            </a:r>
          </a:p>
          <a:p>
            <a:pPr>
              <a:buFont typeface="Arial" pitchFamily="34" charset="0"/>
              <a:buChar char="•"/>
            </a:pPr>
            <a:r>
              <a:rPr lang="uk-UA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Специфіка курсу така, що програма і підручники розкривають події Європи та Азії, процеси всесвітньої та вітчизняної історії </a:t>
            </a:r>
            <a:r>
              <a:rPr lang="uk-UA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десинхронізовано</a:t>
            </a:r>
            <a:r>
              <a:rPr lang="uk-UA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28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презентации Леонардо да Винчи - содержа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6" b="72306"/>
          <a:stretch/>
        </p:blipFill>
        <p:spPr bwMode="auto">
          <a:xfrm>
            <a:off x="0" y="0"/>
            <a:ext cx="9144000" cy="19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6771"/>
            <a:ext cx="9144000" cy="493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0232" y="764704"/>
            <a:ext cx="234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Що важливо повторити?</a:t>
            </a:r>
            <a:endParaRPr lang="uk-UA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000240"/>
            <a:ext cx="2286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dirty="0" smtClean="0"/>
          </a:p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Що називаємо цивілізаційною спадщиною? </a:t>
            </a:r>
          </a:p>
          <a:p>
            <a:pPr algn="ctr"/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Теза: Слово цивілізація багатозначне.</a:t>
            </a:r>
          </a:p>
          <a:p>
            <a:pPr algn="ctr"/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Метод: асоціативний ряд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928802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Стародавні греки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називали так суспільство, яке захищало людину від небезпек навколишнього світу;</a:t>
            </a:r>
          </a:p>
          <a:p>
            <a:pPr algn="just"/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Історики пізніших часів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це період розвитку суспільства, який настав після часів дикунства та варварства , коли почали утворюватись держави;</a:t>
            </a:r>
          </a:p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Сучасні історики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розуміють цивілізацію як рівень розвитку суспільства, на якому в країні складається нерівність між людьми й утворюється держава, виникають міста, розвивається матеріальна й духовна культура народів;</a:t>
            </a:r>
          </a:p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Цивілізація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це група держав, об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єднаних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спільним рівнем розвитку та спільною культурою.</a:t>
            </a:r>
          </a:p>
          <a:p>
            <a:pPr algn="just"/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Слово цивілізація використовується як до всього людства, так й до різних народів.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презентации Леонардо да Винчи - содержа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6" b="72306"/>
          <a:stretch/>
        </p:blipFill>
        <p:spPr bwMode="auto">
          <a:xfrm>
            <a:off x="0" y="0"/>
            <a:ext cx="9144000" cy="19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6771"/>
            <a:ext cx="9144000" cy="493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572264" y="571480"/>
            <a:ext cx="2571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Чи добре ви </a:t>
            </a:r>
            <a:r>
              <a:rPr lang="uk-UA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пам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ятаєте</a:t>
            </a:r>
            <a:r>
              <a:rPr lang="uk-U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k-UA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928802"/>
            <a:ext cx="914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Найважливіші події в житті суспільства;</a:t>
            </a:r>
          </a:p>
          <a:p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Ідейно культурну спадщину;</a:t>
            </a:r>
          </a:p>
          <a:p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Основні етапи періоду.</a:t>
            </a: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обговорення про цивілізаційну спадщину на дошці для учнів ключові слова: </a:t>
            </a:r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держава, цар, імператор, писемність, винаходи, культура та ін. </a:t>
            </a:r>
          </a:p>
          <a:p>
            <a:pPr algn="just"/>
            <a:r>
              <a:rPr lang="uk-U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Організувати роботу</a:t>
            </a:r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з візуальними джерелами, які передають багатогранність й значущість цивілізаційної спадщини.</a:t>
            </a:r>
          </a:p>
          <a:p>
            <a:pPr algn="just"/>
            <a:r>
              <a:rPr lang="uk-U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Працюємо зі стрічкою часу: </a:t>
            </a:r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Співвіднести періоди «дитинства», «юності» та «зрілості» історії з історією стародавнього світу чи історією середніх віків,століття з тисячоліттям та ін. </a:t>
            </a:r>
          </a:p>
          <a:p>
            <a:pPr algn="just"/>
            <a:r>
              <a:rPr lang="uk-U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Працюємо з комплектом карт, що пояснюють зміни в історичному просторі: </a:t>
            </a:r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назвати події, які спричинили зміну кордонів, їх причини та наслідки.</a:t>
            </a:r>
          </a:p>
          <a:p>
            <a:pPr algn="just"/>
            <a:r>
              <a:rPr lang="uk-U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Організувати роботу з синхронною таблицею: </a:t>
            </a:r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події стародавнього світу та вітчизняної історії.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презентации Леонардо да Винчи - содержа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6" b="72306"/>
          <a:stretch/>
        </p:blipFill>
        <p:spPr bwMode="auto">
          <a:xfrm>
            <a:off x="0" y="0"/>
            <a:ext cx="9144000" cy="19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6771"/>
            <a:ext cx="9144000" cy="493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92880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Вступне узагальнення – ознайомлення учнів  зі змістом та історичними джерелами курсу</a:t>
            </a:r>
            <a:endParaRPr lang="uk-UA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636690"/>
            <a:ext cx="86056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що націлити увагу учнів?</a:t>
            </a:r>
          </a:p>
          <a:p>
            <a:pPr algn="just">
              <a:buFont typeface="Arial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Чому період історії людства називають середні віки?  </a:t>
            </a:r>
          </a:p>
          <a:p>
            <a:pPr algn="just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 Вправа: «Спадок середньовіччя». Слова, що виникли в епоху середніх віків - університет,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книгодрук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папір, парламент, мер, банк, король, окуляри, годинник, водяний двигун (згрупувати за темами </a:t>
            </a:r>
          </a:p>
          <a:p>
            <a:pPr algn="just"/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1) політика,   2)економіка, 3) культура, 4) повсякденність).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На стрічці часу визначити хронологічні межі курсу середніх віків,  та межі раннього , високого та пізнього періодів.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На вивчення середньовічних цивілізацій: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християнської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арабо-мусульманської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традиційної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цивілізації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Сходу.</a:t>
            </a: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На знайомстві та нових видах історичних джерел (географічні, археологічні та речові, етнографічні, писемні, художні).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На усвідомлення різниці між  подією, явищем, процесом у курсі історії.</a:t>
            </a:r>
          </a:p>
          <a:p>
            <a:pPr algn="just"/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 презентации Леонардо да Винчи - содержани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6" b="72306"/>
          <a:stretch/>
        </p:blipFill>
        <p:spPr bwMode="auto">
          <a:xfrm>
            <a:off x="0" y="0"/>
            <a:ext cx="9144000" cy="19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6771"/>
            <a:ext cx="9144000" cy="493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221455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Уроки вступного повторення учитель:</a:t>
            </a:r>
            <a:endParaRPr lang="uk-UA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857496"/>
            <a:ext cx="792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 у формі інтегрованих уроків (поєднує історію України і всесвітню);</a:t>
            </a:r>
          </a:p>
          <a:p>
            <a:pPr algn="just">
              <a:buFont typeface="Arial" pitchFamily="34" charset="0"/>
              <a:buChar char="•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зіставляє та порівнює  історичні процеси і події;</a:t>
            </a:r>
          </a:p>
          <a:p>
            <a:pPr algn="just">
              <a:buFont typeface="Arial" pitchFamily="34" charset="0"/>
              <a:buChar char="•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акцентує увагу на особливостях періоду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показує цілісну картину минулого, причинно-наслідкові </a:t>
            </a:r>
            <a:r>
              <a:rPr lang="uk-U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зв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язки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сприяє розумінню учнями безперервності, цілісності історичного процесу.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213</TotalTime>
  <Words>554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Натали</dc:creator>
  <cp:lastModifiedBy>Slavon</cp:lastModifiedBy>
  <cp:revision>17</cp:revision>
  <dcterms:created xsi:type="dcterms:W3CDTF">2015-06-26T08:06:23Z</dcterms:created>
  <dcterms:modified xsi:type="dcterms:W3CDTF">2015-08-30T19:41:36Z</dcterms:modified>
</cp:coreProperties>
</file>